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2e1075ff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2e1075ff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30009f4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30009f4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2e1075f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2e1075f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25d353a2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25d353a2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30009f4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30009f4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2e1075f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2e1075f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2e1075ff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2e1075f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2e1075ff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2e1075f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2e107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2e107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2e1075ff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2e1075f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2e1075ff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2e1075ff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ram-jbLJjFg&amp;list=PL2zRqk16wsdqXEMpHrc4Qnb5rA1Cylrhx&amp;index=16" TargetMode="External"/><Relationship Id="rId4" Type="http://schemas.openxmlformats.org/officeDocument/2006/relationships/hyperlink" Target="https://stackoverflow.com/questions/22722772/how-to-use-sift-in-opencv" TargetMode="External"/><Relationship Id="rId5" Type="http://schemas.openxmlformats.org/officeDocument/2006/relationships/hyperlink" Target="https://docs.opencv.org/3.4/d7/d4d/tutorial_py_thresholding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 Cleanliness Detection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32125"/>
            <a:ext cx="34707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Stanley Hsieh and Fang Wu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CSS487 Fall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 output for pattern detection: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3325"/>
            <a:ext cx="5423199" cy="3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600" y="1693325"/>
            <a:ext cx="3351506" cy="32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017825" y="1307850"/>
            <a:ext cx="70737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on cleaning up the plate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there are different circular or oval shaped object it will be detected as a plate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there are </a:t>
            </a:r>
            <a:r>
              <a:rPr lang="en"/>
              <a:t>utensils</a:t>
            </a:r>
            <a:r>
              <a:rPr lang="en"/>
              <a:t> on the plate it can also disrupt the edge detection for plate detection.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on refactoring pattern plates cleanliness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there are both clean and dirty plates in an image its has issues detecting which are clean and dirty due to the threshold differences.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Possibly use a different method as intensity mean comparing will not work with a </a:t>
            </a:r>
            <a:r>
              <a:rPr lang="en"/>
              <a:t>variety</a:t>
            </a:r>
            <a:r>
              <a:rPr lang="en"/>
              <a:t> of different patterned plates.</a:t>
            </a:r>
            <a:r>
              <a:rPr lang="en"/>
              <a:t> </a:t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399" y="3022524"/>
            <a:ext cx="1855800" cy="1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713" y="3050275"/>
            <a:ext cx="1356163" cy="18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800275" y="1429600"/>
            <a:ext cx="6756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https://www.youtube.com/watch?v=ram-jbLJjFg&amp;list=PL2zRqk16wsdqXEMpHrc4Qnb5rA1Cylrhx&amp;index=16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https://stackoverflow.com/questions/22722772/how-to-use-sift-in-opencv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https://docs.opencv.org/3.4/d7/d4d/tutorial_py_thresholding.html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https://docs.opencv.org/4.x/d5/d38/group__core__cluster.html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206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Our program should detect and draw a box around each plate present in the image.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Categorize</a:t>
            </a:r>
            <a:r>
              <a:rPr lang="en" sz="1700"/>
              <a:t> the plates as white plates or plates with a pattern.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After the plates are detected and categorized, it should be able to classify them as clean or dirty plates.</a:t>
            </a:r>
            <a:endParaRPr sz="17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575" y="3365500"/>
            <a:ext cx="1550725" cy="15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58600" y="1373975"/>
            <a:ext cx="75750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Version 1: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 plate detection: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Grayscaling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Gaussian blur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Canny edge detection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Dilation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Find contours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White/Pattern plate detection: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Create color histogram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Find most common color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Cleanliness detection: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White Plates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Create hsv image -&gt; calculate mean </a:t>
            </a:r>
            <a:r>
              <a:rPr lang="en"/>
              <a:t>intensity -&gt; compare to threshold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Pattern Plates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Gray scale image</a:t>
            </a:r>
            <a:r>
              <a:rPr lang="en"/>
              <a:t> -&gt; </a:t>
            </a:r>
            <a:r>
              <a:rPr lang="en"/>
              <a:t>calculate mean intensity</a:t>
            </a:r>
            <a:r>
              <a:rPr lang="en"/>
              <a:t> </a:t>
            </a:r>
            <a:r>
              <a:rPr lang="en"/>
              <a:t>–&gt; compared to threshold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48050"/>
            <a:ext cx="2964550" cy="28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output for white detection: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25" y="1693325"/>
            <a:ext cx="3249397" cy="3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100" y="1693325"/>
            <a:ext cx="3418129" cy="32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output for white detection: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3325"/>
            <a:ext cx="3276185" cy="3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775" y="1267675"/>
            <a:ext cx="4647076" cy="37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 output for pattern detection: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3325"/>
            <a:ext cx="3276185" cy="328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b="0" l="0" r="-3391" t="-1884"/>
          <a:stretch/>
        </p:blipFill>
        <p:spPr>
          <a:xfrm>
            <a:off x="3557675" y="1196525"/>
            <a:ext cx="5206476" cy="38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364950" y="1380325"/>
            <a:ext cx="75750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Version 2: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Read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Run plate detection: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White plate detection: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Loop over all the pixels and count pixel that in white range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Find and white percentage then compare with the threshold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Pattern plate detection: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SIFT detector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Cluster keypoints using k-means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Check clusters for evenly distributed and similar in 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Cleanliness detection: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White Plates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White pixel detection -&gt; percentage -&gt; compared to threshold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Pattern Plates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Gray scale image -&gt; calculate mean intensity –&gt; compared to threshold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 output for white detection: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25" y="1540925"/>
            <a:ext cx="3249397" cy="3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2100" y="1540925"/>
            <a:ext cx="3418129" cy="32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19825" y="62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 output for pattern detection: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3325"/>
            <a:ext cx="3276185" cy="328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973" y="1174325"/>
            <a:ext cx="5113251" cy="38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